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A69658-F653-4BE0-BFE6-6C8A4863BEAE}" v="2" dt="2025-09-17T18:11:10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87530" autoAdjust="0"/>
  </p:normalViewPr>
  <p:slideViewPr>
    <p:cSldViewPr snapToGrid="0">
      <p:cViewPr varScale="1">
        <p:scale>
          <a:sx n="53" d="100"/>
          <a:sy n="53" d="100"/>
        </p:scale>
        <p:origin x="21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Talkington" userId="221c2ae4-b9ab-412e-976d-3ade066fc313" providerId="ADAL" clId="{70A69658-F653-4BE0-BFE6-6C8A4863BEAE}"/>
    <pc:docChg chg="modSld">
      <pc:chgData name="Josh Talkington" userId="221c2ae4-b9ab-412e-976d-3ade066fc313" providerId="ADAL" clId="{70A69658-F653-4BE0-BFE6-6C8A4863BEAE}" dt="2025-09-17T18:11:10.205" v="1" actId="14826"/>
      <pc:docMkLst>
        <pc:docMk/>
      </pc:docMkLst>
      <pc:sldChg chg="modSp">
        <pc:chgData name="Josh Talkington" userId="221c2ae4-b9ab-412e-976d-3ade066fc313" providerId="ADAL" clId="{70A69658-F653-4BE0-BFE6-6C8A4863BEAE}" dt="2025-09-17T18:11:10.205" v="1" actId="14826"/>
        <pc:sldMkLst>
          <pc:docMk/>
          <pc:sldMk cId="2162540432" sldId="256"/>
        </pc:sldMkLst>
        <pc:picChg chg="mod">
          <ac:chgData name="Josh Talkington" userId="221c2ae4-b9ab-412e-976d-3ade066fc313" providerId="ADAL" clId="{70A69658-F653-4BE0-BFE6-6C8A4863BEAE}" dt="2025-09-17T18:11:10.205" v="1" actId="14826"/>
          <ac:picMkLst>
            <pc:docMk/>
            <pc:sldMk cId="2162540432" sldId="256"/>
            <ac:picMk id="12" creationId="{9FBFD29D-327E-E1DA-617E-BAF32C61313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41BDC-287B-DB4B-9B12-9E4F6B284A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04A78-9CAF-BC4E-8770-BF12EF01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insert your image: Right Click -&gt; change picture -&gt; from a file. Navigate to your image and click insert. Position your image using the white box as a guide. Right click -&gt; Send to back. To export, go to File -&gt; Export and choose jpg or </a:t>
            </a:r>
            <a:r>
              <a:rPr lang="en-US" dirty="0" err="1"/>
              <a:t>png</a:t>
            </a:r>
            <a:r>
              <a:rPr lang="en-US" dirty="0"/>
              <a:t> and save to your computer.</a:t>
            </a:r>
          </a:p>
          <a:p>
            <a:endParaRPr lang="en-US" dirty="0"/>
          </a:p>
          <a:p>
            <a:r>
              <a:rPr lang="en-US" b="1" dirty="0"/>
              <a:t>TIP FOR IMAGE PLACEMENT</a:t>
            </a:r>
            <a:r>
              <a:rPr lang="en-US" dirty="0"/>
              <a:t>: You may also have to resize your image to fill the square/circle. Be sure to hold down SHIFT as you resize to avoid stretching the image incorrectly.</a:t>
            </a:r>
          </a:p>
          <a:p>
            <a:r>
              <a:rPr lang="en-US" b="1" dirty="0"/>
              <a:t>EXPORTING YOUR IMAGE</a:t>
            </a:r>
            <a:r>
              <a:rPr lang="en-US" dirty="0"/>
              <a:t>: To Export your image, go to File -&gt; Export and change ”File Format” to jpeg or </a:t>
            </a:r>
            <a:r>
              <a:rPr lang="en-US" dirty="0" err="1"/>
              <a:t>png</a:t>
            </a:r>
            <a:r>
              <a:rPr lang="en-US" dirty="0"/>
              <a:t>. Save to your computer.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04A78-9CAF-BC4E-8770-BF12EF01D8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58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insert your image: Right Click -&gt; change picture -&gt; from a file. Navigate to your image and click insert. Position your image using the white box as a guide. Right click -&gt; Send to back. To export, go to File -&gt; Export and choose jpg or </a:t>
            </a:r>
            <a:r>
              <a:rPr lang="en-US" dirty="0" err="1"/>
              <a:t>png</a:t>
            </a:r>
            <a:r>
              <a:rPr lang="en-US" dirty="0"/>
              <a:t> and save to your computer.</a:t>
            </a:r>
          </a:p>
          <a:p>
            <a:endParaRPr lang="en-US" dirty="0"/>
          </a:p>
          <a:p>
            <a:r>
              <a:rPr lang="en-US" b="1" dirty="0"/>
              <a:t>TIP FOR IMAGE PLACEMENT</a:t>
            </a:r>
            <a:r>
              <a:rPr lang="en-US" dirty="0"/>
              <a:t>: You may also have to resize your image to fill the square/circle. Be sure to hold down SHIFT as you resize to avoid stretching the image incorrectly.</a:t>
            </a:r>
          </a:p>
          <a:p>
            <a:r>
              <a:rPr lang="en-US" b="1" dirty="0"/>
              <a:t>EXPORTING YOUR IMAGE</a:t>
            </a:r>
            <a:r>
              <a:rPr lang="en-US" dirty="0"/>
              <a:t>: To Export your image, go to File -&gt; Export and change ”File Format” to jpeg or </a:t>
            </a:r>
            <a:r>
              <a:rPr lang="en-US" dirty="0" err="1"/>
              <a:t>png</a:t>
            </a:r>
            <a:r>
              <a:rPr lang="en-US" dirty="0"/>
              <a:t>. Save to your computer.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F66BD-55DA-6B41-AB5E-0C74BE8102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40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8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5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8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2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3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86833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5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6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9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35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9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2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5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2241554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5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2241554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5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0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9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4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8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1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5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1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8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6" indent="0">
              <a:buNone/>
              <a:defRPr sz="2801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5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1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5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2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5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9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DBE55-0605-3148-8A54-0EA2BCED844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9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9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E858BF-BE47-2C4B-9711-42E5C23A5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5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square with blue text&#10;&#10;AI-generated content may be incorrect.">
            <a:extLst>
              <a:ext uri="{FF2B5EF4-FFF2-40B4-BE49-F238E27FC236}">
                <a16:creationId xmlns:a16="http://schemas.microsoft.com/office/drawing/2014/main" id="{8D4D38F1-D218-F6CC-C633-EC587371C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59" y="755197"/>
            <a:ext cx="7873498" cy="7873498"/>
          </a:xfrm>
          <a:prstGeom prst="rect">
            <a:avLst/>
          </a:prstGeom>
        </p:spPr>
      </p:pic>
      <p:pic>
        <p:nvPicPr>
          <p:cNvPr id="12" name="Picture 11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9FBFD29D-327E-E1DA-617E-BAF32C613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5186" y="3918858"/>
            <a:ext cx="4016828" cy="401682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6254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BC89D4-5CCC-3BB9-8A26-1A8947880D5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144000" cy="9144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5FED6C-F85F-8D97-5632-07BBDF03F74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8872" y="630719"/>
            <a:ext cx="7386256" cy="729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59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Children'sMovement - Customizable " id="{74C59B08-B179-F149-876F-CB3BCC939CAF}" vid="{8209E084-F5B3-3C41-AAF2-2B051D08E2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254</Words>
  <Application>Microsoft Office PowerPoint</Application>
  <PresentationFormat>Custom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Karey Poulos</dc:creator>
  <cp:lastModifiedBy>Josh Talkington</cp:lastModifiedBy>
  <cp:revision>9</cp:revision>
  <dcterms:created xsi:type="dcterms:W3CDTF">2025-09-16T18:23:16Z</dcterms:created>
  <dcterms:modified xsi:type="dcterms:W3CDTF">2025-09-17T18:11:20Z</dcterms:modified>
</cp:coreProperties>
</file>